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8" r:id="rId4"/>
    <p:sldId id="263" r:id="rId5"/>
    <p:sldId id="260" r:id="rId6"/>
    <p:sldId id="264" r:id="rId7"/>
    <p:sldId id="261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dmiharp.ru/tinybrowser/fulls/files/dokumenty/postanovleniya/2018/202/ilovepdf_com.jp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admiharp.ru/tinybrowser/fulls/files/dokumenty/postanovleniya/2018/202/ilovepdf_com-9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admiharp.ru/tinybrowser/fulls/files/dokumenty/postanovleniya/2018/202/ilovepdf_com-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dmiharp.ru/tinybrowser/fulls/files/dokumenty/postanovleniya/2018/202/ilovepdf_com-8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dmiharp.ru/tinybrowser/fulls/files/dokumenty/postanovleniya/2018/202/ilovepdf_com-2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admiharp.ru/tinybrowser/fulls/files/dokumenty/postanovleniya/2018/202/ilovepdf_com-3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admiharp.ru/tinybrowser/fulls/files/dokumenty/postanovleniya/2018/202/ilovepdf_com-4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admiharp.ru/tinybrowser/fulls/files/dokumenty/postanovleniya/2018/202/ilovepdf_com-5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admiharp.ru/tinybrowser/fulls/files/dokumenty/postanovleniya/2018/202/ilovepdf_com-6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admiharp.ru/tinybrowser/fulls/files/dokumenty/postanovleniya/2018/202/ilovepdf_com-7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80920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33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1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80920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00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08911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00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0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60648"/>
            <a:ext cx="8496944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92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60648"/>
            <a:ext cx="8352928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3613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08912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242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80920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219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7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08912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33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8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60648"/>
            <a:ext cx="8280920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272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9" descr="Инициативное бюджетирование">
            <a:hlinkClick r:id="rId2" tooltip="Инициативное бюджетирование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283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2019-06-14T11:43:30Z</dcterms:created>
  <dcterms:modified xsi:type="dcterms:W3CDTF">2019-06-28T08:31:01Z</dcterms:modified>
</cp:coreProperties>
</file>